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0A179B-EA5A-4B5A-982D-F4401CC595C7}">
          <p14:sldIdLst>
            <p14:sldId id="260"/>
            <p14:sldId id="257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F97A-BF45-4F4E-8BB1-6485934C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73443-2231-4766-AAC3-32454DB8B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3976-71F1-4E28-B791-783FC234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D7C94-3944-4C83-878D-44013FCD3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6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81" y="-29496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22323"/>
            <a:ext cx="6172200" cy="4238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397" y="183589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5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26" y="14389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4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3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8C49-A837-42B3-BEAE-4210E5FFF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2E543-E18E-4318-989B-B9D30A22C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DE4FE-FC39-40A3-B380-7C68F054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CE129-4968-4D5D-B10F-4584AB66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8DDA7-FA29-4300-BEC5-E5728CFD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90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E753-C2E4-4658-8EDF-065C1BFD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76BA4-59AC-46F7-B404-FEA91208F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F826C-82E0-48B7-89A0-61D3F042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249EC-F445-4CCF-918A-BB633C11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E76F-1FF9-46D8-9751-929DA481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3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46E3-97BE-4914-82FF-A7A84751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5A4CD-DA6A-466D-B4C2-02B89325A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1C0D5-D557-4E4E-9139-1BFDBC52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6EC7A-D11A-44AF-A28D-D1211C52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45428-1A9A-499D-A587-4544CCB2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93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2226-6850-415B-B748-23886062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CBDFA-D60A-43BF-99C5-1B10B3182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AD23D-B54E-41F5-9CC0-0D20D7773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7680D-1B90-47FF-8A84-74F78A54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4220-F873-4935-B652-394B7E92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F24F6-D1D4-463E-B70D-6D9F342E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45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CA15-3E9A-48B5-9A28-5E31833E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8AB74-101A-418E-A999-1B71D5F5B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F167A-0C9A-40D8-80A5-B494B2219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C06-5593-47DD-BC1A-62C7748AF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E33F3-A364-4D4A-868F-04A40D2B0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C99D1-BCF6-45C5-97BE-23382830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C36A2-6942-492F-A1CC-DCE9E83F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EC8A6-D85E-41AF-81DB-193FE9EB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30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1B4F6-1467-4FF0-AD27-5C45CEDC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11403-C807-49B7-958B-9EF329A1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22F62-A043-4AA8-A42A-AA96B02E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C584F-C23C-494D-AAF3-E1A4473F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9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9E9DB9-D671-4418-8CA2-06A50921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6B0FB-7E23-44F0-AD14-BB96E2DC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30502-1657-4FF0-B315-5F71695F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6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92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1E0C-5684-4E45-8012-1BA23490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5B84-5377-49C2-907B-9E5FBC5B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E37B0-ED60-4FFB-BC30-C29D04AF9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075C4-BD98-4A8A-ADEA-1A26947D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096A5-61E3-4247-8683-B3191888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2DCEE-EF4C-46D1-9EF7-40D06B6B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48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3BEA-17F1-43A5-8FD6-9EA7557F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C0487-4B74-49FC-BC96-08E47679C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4038A-5D4E-4EB5-8FEE-9426BD4BD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3B668-66CA-46F3-8708-DADCF173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8EF6C-2BE7-43C7-B7C9-BD962DD7D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25150-CA70-4EC9-A156-C84F9CEF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08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9D90-B924-433A-B1AB-B1A93AA0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A3B1D-FD2B-430A-91B9-17F92F3B4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25D7D-1D56-4D50-9EBB-58C0611F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865BA-B177-4286-BAD7-62185CCF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3CE69-15DB-4150-9DDB-828E957D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26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69D607-421B-4CB3-9A20-4446CA382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F5955-2AD8-4507-A896-FB9460756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EB5D-5C12-41E1-879F-561A67AB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81DAE-93D0-4159-B3E3-33AF9F1C9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24D6D-4A0D-4E19-BBB3-F956C337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9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26" y="14389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5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26" y="14389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9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74" y="10477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74" y="14389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3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8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14" y="-206477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74696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813" y="171818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4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1416-071D-4596-8E92-889E4B10CDE2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708E-7FBF-4CFC-A512-3CE24D565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4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FEF45-19D1-46DC-A8D5-EE8626B3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DA9C3-5186-4365-8084-3C0F70B48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5F37-5DA8-4774-8585-9E59F49C2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65C8-8C87-495D-92BC-C1CA3D79108B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C7780-C804-49A7-8A11-96DB29588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B2D77-2FA3-474E-8470-B4B91F758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B8E3C-2348-4631-BD9B-6894B3483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0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BFD5-7AF4-4E23-B046-95F3EBEC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56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DTS &amp; CEW Minimum Standards </a:t>
            </a:r>
            <a:br>
              <a:rPr lang="en-US" dirty="0"/>
            </a:br>
            <a:r>
              <a:rPr lang="en-US" dirty="0"/>
              <a:t>and Rules &amp; Regulations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F6EB-6664-4E03-B38E-137774F27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699" y="18424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 Minimum Standards and Rules and Regulations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Ord. No. 77-11 and Ord. No. 78-03</a:t>
            </a:r>
          </a:p>
          <a:p>
            <a:pPr lvl="1"/>
            <a:r>
              <a:rPr lang="en-US" dirty="0"/>
              <a:t>Established in 1977 and 1978</a:t>
            </a:r>
          </a:p>
          <a:p>
            <a:pPr lvl="1"/>
            <a:r>
              <a:rPr lang="en-US" dirty="0"/>
              <a:t>Update Goals</a:t>
            </a:r>
          </a:p>
          <a:p>
            <a:pPr lvl="2"/>
            <a:r>
              <a:rPr lang="en-US" dirty="0"/>
              <a:t>Airport Tenants, Users and Public Involvement in the process</a:t>
            </a:r>
          </a:p>
          <a:p>
            <a:pPr lvl="2"/>
            <a:r>
              <a:rPr lang="en-US" dirty="0"/>
              <a:t>Modernize to reflect current conditions, industry best practices, protect the users, public and the County </a:t>
            </a:r>
          </a:p>
          <a:p>
            <a:pPr lvl="2"/>
            <a:r>
              <a:rPr lang="en-US" dirty="0"/>
              <a:t>Full Transparency</a:t>
            </a:r>
          </a:p>
          <a:p>
            <a:pPr lvl="2"/>
            <a:r>
              <a:rPr lang="en-US" dirty="0"/>
              <a:t>Follow a proven process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7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45" y="6000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DTS &amp; CEW Minimum Standards </a:t>
            </a:r>
            <a:br>
              <a:rPr lang="en-US" dirty="0"/>
            </a:br>
            <a:r>
              <a:rPr lang="en-US" dirty="0"/>
              <a:t>and Rules &amp; Regulations Update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16B761-5045-452F-ABB3-F0C3DE07654D}"/>
              </a:ext>
            </a:extLst>
          </p:cNvPr>
          <p:cNvSpPr/>
          <p:nvPr/>
        </p:nvSpPr>
        <p:spPr>
          <a:xfrm>
            <a:off x="431800" y="1619340"/>
            <a:ext cx="11328400" cy="5302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24, 2022 – Hosted Public Meeting at Destin City Hall Annex for Airport Tenants and Users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1, 2022 – FAA Airports District Office and FAA Southern Region Review / Comments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10, 2022 – Presented Update to the Aviation Board &amp; Public Meeting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1, 2022 – Hosted Public Meeting and Released Draft #1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1  through December 1 – Initial Public Comment Period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29, 2022 – Provided Update to the BOCC and the Aviation Board via email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Public Comment Period to December 31, 2022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12, 2022 – Presented Update to the Aviation Board &amp; Public Meeting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Public Comment Period to February 1, 2023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15, 2022 – Provided Update to the BOCC and the Aviation Board via email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13, 2023 – Presented Update to the Aviation Board &amp; Public Meeting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21, 2023 – Provide Update to the BOCC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All meetings were publicly noticed and posted on the County's website, FlyDTS.com, FlyCEW.com and FlyVPS.com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3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30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DTS &amp; CEW Minimum Standards </a:t>
            </a:r>
            <a:br>
              <a:rPr lang="en-US" dirty="0"/>
            </a:br>
            <a:r>
              <a:rPr lang="en-US" dirty="0"/>
              <a:t>and Rules &amp; Regulations Update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16B761-5045-452F-ABB3-F0C3DE07654D}"/>
              </a:ext>
            </a:extLst>
          </p:cNvPr>
          <p:cNvSpPr/>
          <p:nvPr/>
        </p:nvSpPr>
        <p:spPr>
          <a:xfrm>
            <a:off x="540717" y="1469462"/>
            <a:ext cx="11328400" cy="5294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Efforts: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550 Comments Received – 44 Commenters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Drafting Responses to Each Comment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Drafting Redlines Depicting Changes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1977 / 1978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versions to Draft #1 (11/01/2022) and to Draft #2 (March 27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Areas of Focus on Draft #2: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Airports Director/Staff Authority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 Process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Conduct and Hangar Use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Standards/Insurance</a:t>
            </a:r>
          </a:p>
          <a:p>
            <a:pPr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4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4223B0-6727-4C5F-BE57-79A9951387E7}"/>
              </a:ext>
            </a:extLst>
          </p:cNvPr>
          <p:cNvSpPr/>
          <p:nvPr/>
        </p:nvSpPr>
        <p:spPr>
          <a:xfrm>
            <a:off x="329967" y="1780517"/>
            <a:ext cx="11765280" cy="4263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Schedule: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27: 	Release Responses to Comments, Redlines and Draft #2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10: 	Present to Aviation Board and Public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_______: 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Release Redline Draft #3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*May 2: 		BOCC Public Hearing Request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*May 16: 	BOCC Public Hearing – BOCC Action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Tentative Target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01085-E730-22D7-82BE-9B81F31A1568}"/>
              </a:ext>
            </a:extLst>
          </p:cNvPr>
          <p:cNvSpPr txBox="1">
            <a:spLocks/>
          </p:cNvSpPr>
          <p:nvPr/>
        </p:nvSpPr>
        <p:spPr>
          <a:xfrm>
            <a:off x="607829" y="12945"/>
            <a:ext cx="10789920" cy="135978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4400" dirty="0"/>
              <a:t>DTS &amp; CEW Minimum Standards </a:t>
            </a:r>
          </a:p>
          <a:p>
            <a:r>
              <a:rPr lang="en-US" sz="4400" dirty="0"/>
              <a:t>and Rules &amp; Regulations Update</a:t>
            </a:r>
          </a:p>
        </p:txBody>
      </p:sp>
    </p:spTree>
    <p:extLst>
      <p:ext uri="{BB962C8B-B14F-4D97-AF65-F5344CB8AC3E}">
        <p14:creationId xmlns:p14="http://schemas.microsoft.com/office/powerpoint/2010/main" val="388118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408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Times New Roman</vt:lpstr>
      <vt:lpstr>Office Theme</vt:lpstr>
      <vt:lpstr>Custom Design</vt:lpstr>
      <vt:lpstr>DTS &amp; CEW Minimum Standards  and Rules &amp; Regulations Update</vt:lpstr>
      <vt:lpstr>DTS &amp; CEW Minimum Standards  and Rules &amp; Regulations Update</vt:lpstr>
      <vt:lpstr>DTS &amp; CEW Minimum Standards  and Rules &amp; Regulations Update</vt:lpstr>
      <vt:lpstr>PowerPoint Presentation</vt:lpstr>
    </vt:vector>
  </TitlesOfParts>
  <Company>Okaloosa County BCC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Hasenauer</dc:creator>
  <cp:lastModifiedBy>Tracy Stage</cp:lastModifiedBy>
  <cp:revision>38</cp:revision>
  <dcterms:created xsi:type="dcterms:W3CDTF">2018-10-26T14:07:26Z</dcterms:created>
  <dcterms:modified xsi:type="dcterms:W3CDTF">2023-02-20T19:22:09Z</dcterms:modified>
</cp:coreProperties>
</file>